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Josefin Slab SemiBold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Source Sans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SourceSansPro-bold.fntdata"/><Relationship Id="rId23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boldItalic.fntdata"/><Relationship Id="rId25" Type="http://schemas.openxmlformats.org/officeDocument/2006/relationships/font" Target="fonts/SourceSans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JosefinSlabSemiBold-bold.fntdata"/><Relationship Id="rId14" Type="http://schemas.openxmlformats.org/officeDocument/2006/relationships/font" Target="fonts/JosefinSlabSemiBold-regular.fntdata"/><Relationship Id="rId17" Type="http://schemas.openxmlformats.org/officeDocument/2006/relationships/font" Target="fonts/JosefinSlabSemiBold-boldItalic.fntdata"/><Relationship Id="rId16" Type="http://schemas.openxmlformats.org/officeDocument/2006/relationships/font" Target="fonts/JosefinSlabSemiBold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38dc7bb6a_1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e38dc7bb6a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9e5c6df1f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9e5c6df1f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9e5c6df1f2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9e5c6df1f2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9e5c6df1f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9e5c6df1f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9e5c6df1f2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9e5c6df1f2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e1886a29a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e1886a29a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e1886a29a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e1886a29a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e1886a29ab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e1886a29ab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9e5c6df1f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9e5c6df1f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flipH="1" rot="10800000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flipH="1" rot="10800000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flipH="1" rot="10800000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rect b="b" l="l" r="r" t="t"/>
              <a:pathLst>
                <a:path extrusionOk="0" fill="none" h="44075" w="50914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rect b="b" l="l" r="r" t="t"/>
              <a:pathLst>
                <a:path extrusionOk="0" fill="none" h="4742" w="4712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" name="Google Shape;68;p2"/>
          <p:cNvSpPr txBox="1"/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9" name="Google Shape;69;p2"/>
          <p:cNvSpPr txBox="1"/>
          <p:nvPr>
            <p:ph idx="1" type="subTitle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flipH="1" rot="10800000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flipH="1" rot="10800000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flipH="1" rot="10800000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flipH="1" rot="10800000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flipH="1" rot="10800000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flipH="1" rot="10800000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flipH="1" rot="10800000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1"/>
          <p:cNvSpPr txBox="1"/>
          <p:nvPr>
            <p:ph hasCustomPrompt="1" type="title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/>
          <p:nvPr>
            <p:ph idx="1" type="subTitle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/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" name="Google Shape;300;p13"/>
          <p:cNvSpPr txBox="1"/>
          <p:nvPr>
            <p:ph hasCustomPrompt="1" idx="2" type="title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/>
          <p:nvPr>
            <p:ph idx="1" type="subTitle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3"/>
          <p:cNvSpPr txBox="1"/>
          <p:nvPr>
            <p:ph idx="3" type="title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13"/>
          <p:cNvSpPr txBox="1"/>
          <p:nvPr>
            <p:ph hasCustomPrompt="1" idx="4" type="title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/>
          <p:nvPr>
            <p:ph idx="5" type="subTitle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3"/>
          <p:cNvSpPr txBox="1"/>
          <p:nvPr>
            <p:ph idx="6" type="title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06" name="Google Shape;306;p13"/>
          <p:cNvSpPr txBox="1"/>
          <p:nvPr>
            <p:ph idx="7" type="title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13"/>
          <p:cNvSpPr txBox="1"/>
          <p:nvPr>
            <p:ph hasCustomPrompt="1" idx="8" type="title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/>
          <p:nvPr>
            <p:ph idx="9" type="subTitle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3"/>
          <p:cNvSpPr txBox="1"/>
          <p:nvPr>
            <p:ph idx="13" type="title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13"/>
          <p:cNvSpPr txBox="1"/>
          <p:nvPr>
            <p:ph hasCustomPrompt="1" idx="14" type="title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/>
          <p:nvPr>
            <p:ph idx="15" type="subTitle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rect b="b" l="l" r="r" t="t"/>
                  <a:pathLst>
                    <a:path extrusionOk="0" h="31521" w="7478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rect b="b" l="l" r="r" t="t"/>
                  <a:pathLst>
                    <a:path extrusionOk="0" h="33163" w="7479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flipH="1" rot="-5400000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rect b="b" l="l" r="r" t="t"/>
                  <a:pathLst>
                    <a:path extrusionOk="0" h="31521" w="7478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rect b="b" l="l" r="r" t="t"/>
                  <a:pathLst>
                    <a:path extrusionOk="0" h="33163" w="7479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rect b="b" l="l" r="r" t="t"/>
              <a:pathLst>
                <a:path extrusionOk="0" h="3131" w="14682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rect b="b" l="l" r="r" t="t"/>
              <a:pathLst>
                <a:path extrusionOk="0" h="2919" w="14439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rect b="b" l="l" r="r" t="t"/>
              <a:pathLst>
                <a:path extrusionOk="0" h="3131" w="14682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rect b="b" l="l" r="r" t="t"/>
              <a:pathLst>
                <a:path extrusionOk="0" h="2919" w="14439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/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14"/>
          <p:cNvSpPr txBox="1"/>
          <p:nvPr>
            <p:ph idx="1" type="subTitle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rect b="b" l="l" r="r" t="t"/>
                <a:pathLst>
                  <a:path extrusionOk="0" h="4803" w="22615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rect b="b" l="l" r="r" t="t"/>
                  <a:pathLst>
                    <a:path extrusionOk="0" h="4804" w="26749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rect b="b" l="l" r="r" t="t"/>
                  <a:pathLst>
                    <a:path extrusionOk="0" h="4804" w="22615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rect b="b" l="l" r="r" t="t"/>
                  <a:pathLst>
                    <a:path extrusionOk="0" h="396" w="17904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rect b="b" l="l" r="r" t="t"/>
                  <a:pathLst>
                    <a:path extrusionOk="0" h="4773" w="2629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rect b="b" l="l" r="r" t="t"/>
                <a:pathLst>
                  <a:path extrusionOk="0" h="4803" w="22615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rect b="b" l="l" r="r" t="t"/>
                  <a:pathLst>
                    <a:path extrusionOk="0" h="4804" w="26749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rect b="b" l="l" r="r" t="t"/>
                  <a:pathLst>
                    <a:path extrusionOk="0" h="4804" w="22615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rect b="b" l="l" r="r" t="t"/>
                  <a:pathLst>
                    <a:path extrusionOk="0" h="396" w="17904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rect b="b" l="l" r="r" t="t"/>
                  <a:pathLst>
                    <a:path extrusionOk="0" h="4773" w="2629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flipH="1" rot="10800000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flipH="1" rot="10800000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flipH="1" rot="10800000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flipH="1" rot="10800000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flipH="1" rot="10800000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flipH="1" rot="10800000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flipH="1" rot="10800000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flipH="1" rot="10800000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5"/>
          <p:cNvSpPr txBox="1"/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15"/>
          <p:cNvSpPr txBox="1"/>
          <p:nvPr>
            <p:ph idx="1" type="subTitle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15"/>
          <p:cNvSpPr txBox="1"/>
          <p:nvPr>
            <p:ph idx="2" type="title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15"/>
          <p:cNvSpPr txBox="1"/>
          <p:nvPr>
            <p:ph idx="3" type="subTitle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5"/>
          <p:cNvSpPr txBox="1"/>
          <p:nvPr>
            <p:ph idx="4" type="title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2" name="Google Shape;422;p15"/>
          <p:cNvSpPr txBox="1"/>
          <p:nvPr>
            <p:ph idx="5" type="subTitle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5"/>
          <p:cNvSpPr txBox="1"/>
          <p:nvPr>
            <p:ph idx="6" type="title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/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16"/>
          <p:cNvSpPr txBox="1"/>
          <p:nvPr>
            <p:ph idx="1" type="subTitle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16"/>
          <p:cNvSpPr txBox="1"/>
          <p:nvPr>
            <p:ph idx="2" type="title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16"/>
          <p:cNvSpPr txBox="1"/>
          <p:nvPr>
            <p:ph idx="3" type="subTitle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6"/>
          <p:cNvSpPr txBox="1"/>
          <p:nvPr>
            <p:ph idx="4" type="title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16"/>
          <p:cNvSpPr txBox="1"/>
          <p:nvPr>
            <p:ph idx="5" type="subTitle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6"/>
          <p:cNvSpPr txBox="1"/>
          <p:nvPr>
            <p:ph idx="6" type="title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16"/>
          <p:cNvSpPr txBox="1"/>
          <p:nvPr>
            <p:ph idx="7" type="subTitle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6"/>
          <p:cNvSpPr txBox="1"/>
          <p:nvPr>
            <p:ph idx="8" type="title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434" name="Google Shape;434;p16"/>
          <p:cNvGrpSpPr/>
          <p:nvPr/>
        </p:nvGrpSpPr>
        <p:grpSpPr>
          <a:xfrm flipH="1" rot="-5400000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flipH="1" rot="-5400000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/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17"/>
          <p:cNvSpPr txBox="1"/>
          <p:nvPr>
            <p:ph idx="1" type="subTitle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17"/>
          <p:cNvSpPr txBox="1"/>
          <p:nvPr>
            <p:ph idx="2" type="title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17"/>
          <p:cNvSpPr txBox="1"/>
          <p:nvPr>
            <p:ph idx="3" type="subTitle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17"/>
          <p:cNvSpPr txBox="1"/>
          <p:nvPr>
            <p:ph idx="4" type="title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17"/>
          <p:cNvSpPr txBox="1"/>
          <p:nvPr>
            <p:ph idx="5" type="subTitle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7"/>
          <p:cNvSpPr txBox="1"/>
          <p:nvPr>
            <p:ph idx="6" type="title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17"/>
          <p:cNvSpPr txBox="1"/>
          <p:nvPr>
            <p:ph idx="7" type="subTitle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17"/>
          <p:cNvSpPr txBox="1"/>
          <p:nvPr>
            <p:ph idx="8" type="title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17"/>
          <p:cNvSpPr txBox="1"/>
          <p:nvPr>
            <p:ph idx="9" type="subTitle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17"/>
          <p:cNvSpPr txBox="1"/>
          <p:nvPr>
            <p:ph idx="13" type="title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17"/>
          <p:cNvSpPr txBox="1"/>
          <p:nvPr>
            <p:ph idx="14" type="subTitle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7"/>
          <p:cNvSpPr txBox="1"/>
          <p:nvPr>
            <p:ph idx="15" type="title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18"/>
          <p:cNvSpPr txBox="1"/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/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rect b="b" l="l" r="r" t="t"/>
                <a:pathLst>
                  <a:path extrusionOk="0" h="7844" w="49394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rect b="b" l="l" r="r" t="t"/>
                <a:pathLst>
                  <a:path extrusionOk="0" h="8041" w="5605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rect b="b" l="l" r="r" t="t"/>
              <a:pathLst>
                <a:path extrusionOk="0" h="609" w="3915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/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3"/>
          <p:cNvSpPr txBox="1"/>
          <p:nvPr>
            <p:ph hasCustomPrompt="1" idx="2" type="title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/>
          <p:nvPr>
            <p:ph idx="1" type="subTitle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rect b="b" l="l" r="r" t="t"/>
              <a:pathLst>
                <a:path extrusionOk="0" fill="none" h="39515" w="33072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flipH="1" rot="10800000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flipH="1" rot="10800000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flipH="1" rot="10800000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flipH="1" rot="10800000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flipH="1" rot="10800000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flipH="1" rot="10800000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flipH="1" rot="10800000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flipH="1" rot="10800000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21"/>
          <p:cNvSpPr txBox="1"/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2"/>
          <p:cNvSpPr txBox="1"/>
          <p:nvPr>
            <p:ph hasCustomPrompt="1" type="title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/>
          <p:nvPr>
            <p:ph idx="1" type="subTitle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2"/>
          <p:cNvSpPr txBox="1"/>
          <p:nvPr>
            <p:ph idx="2" type="title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5" name="Google Shape;595;p22"/>
          <p:cNvSpPr txBox="1"/>
          <p:nvPr>
            <p:ph hasCustomPrompt="1" idx="3" type="title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/>
          <p:nvPr>
            <p:ph idx="4" type="subTitle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22"/>
          <p:cNvSpPr txBox="1"/>
          <p:nvPr>
            <p:ph idx="5" type="title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8" name="Google Shape;598;p22"/>
          <p:cNvSpPr txBox="1"/>
          <p:nvPr>
            <p:ph hasCustomPrompt="1" idx="6" type="title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/>
          <p:nvPr>
            <p:ph idx="7" type="subTitle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2"/>
          <p:cNvSpPr txBox="1"/>
          <p:nvPr>
            <p:ph idx="8" type="title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/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06" name="Google Shape;606;p23"/>
          <p:cNvSpPr txBox="1"/>
          <p:nvPr>
            <p:ph idx="1" type="subTitle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flipH="1" rot="10800000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rect b="b" l="l" r="r" t="t"/>
                <a:pathLst>
                  <a:path extrusionOk="0" h="4803" w="22615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rect b="b" l="l" r="r" t="t"/>
                  <a:pathLst>
                    <a:path extrusionOk="0" h="4804" w="26749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rect b="b" l="l" r="r" t="t"/>
                  <a:pathLst>
                    <a:path extrusionOk="0" h="4804" w="22615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rect b="b" l="l" r="r" t="t"/>
                  <a:pathLst>
                    <a:path extrusionOk="0" h="396" w="17904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rect b="b" l="l" r="r" t="t"/>
                  <a:pathLst>
                    <a:path extrusionOk="0" h="4773" w="2629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7" name="Google Shape;667;p24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68" name="Google Shape;668;p24"/>
          <p:cNvSpPr txBox="1"/>
          <p:nvPr>
            <p:ph idx="1" type="body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80" name="Google Shape;680;p25"/>
          <p:cNvSpPr txBox="1"/>
          <p:nvPr>
            <p:ph idx="1" type="body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01" name="Google Shape;701;p26"/>
          <p:cNvSpPr txBox="1"/>
          <p:nvPr>
            <p:ph idx="1" type="body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rect b="b" l="l" r="r" t="t"/>
                <a:pathLst>
                  <a:path extrusionOk="0" fill="none" h="55472" w="17114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rect b="b" l="l" r="r" t="t"/>
                <a:pathLst>
                  <a:path extrusionOk="0" fill="none" h="4712" w="4713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/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0" name="Google Shape;720;p27"/>
          <p:cNvSpPr txBox="1"/>
          <p:nvPr>
            <p:ph idx="1" type="subTitle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rect b="b" l="l" r="r" t="t"/>
            <a:pathLst>
              <a:path extrusionOk="0" h="1217" w="1217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rect b="b" l="l" r="r" t="t"/>
                <a:pathLst>
                  <a:path extrusionOk="0" fill="none" h="36536" w="93711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rect b="b" l="l" r="r" t="t"/>
                <a:pathLst>
                  <a:path extrusionOk="0" fill="none" h="59272" w="101827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rect b="b" l="l" r="r" t="t"/>
                <a:pathLst>
                  <a:path extrusionOk="0" fill="none" h="36536" w="93711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rect b="b" l="l" r="r" t="t"/>
                <a:pathLst>
                  <a:path extrusionOk="0" fill="none" h="59272" w="101827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rect b="b" l="l" r="r" t="t"/>
                  <a:pathLst>
                    <a:path extrusionOk="0" h="3131" w="14682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rect b="b" l="l" r="r" t="t"/>
                  <a:pathLst>
                    <a:path extrusionOk="0" h="2919" w="14439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flipH="1" rot="10800000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flipH="1" rot="10800000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flipH="1" rot="10800000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flipH="1" rot="10800000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flipH="1" rot="10800000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flipH="1" rot="10800000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flipH="1" rot="10800000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flipH="1" rot="10800000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flipH="1" rot="10800000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rect b="b" l="l" r="r" t="t"/>
              <a:pathLst>
                <a:path extrusionOk="0" fill="none" h="44075" w="50914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rect b="b" l="l" r="r" t="t"/>
              <a:pathLst>
                <a:path extrusionOk="0" fill="none" h="4742" w="4712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flipH="1" rot="5400000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/>
        </p:txBody>
      </p:sp>
      <p:sp>
        <p:nvSpPr>
          <p:cNvPr id="108" name="Google Shape;108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rect b="b" l="l" r="r" t="t"/>
              <a:pathLst>
                <a:path extrusionOk="0" fill="none" h="39515" w="33072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5"/>
          <p:cNvSpPr txBox="1"/>
          <p:nvPr>
            <p:ph idx="1" type="subTitle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5"/>
          <p:cNvSpPr txBox="1"/>
          <p:nvPr>
            <p:ph idx="2" type="subTitle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5"/>
          <p:cNvSpPr txBox="1"/>
          <p:nvPr>
            <p:ph idx="3" type="subTitle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4" type="subTitle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 txBox="1"/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accen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rect b="b" l="l" r="r" t="t"/>
                <a:pathLst>
                  <a:path extrusionOk="0" fill="none" h="62433" w="86355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accen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rect b="b" l="l" r="r" t="t"/>
                <a:pathLst>
                  <a:path extrusionOk="0" fill="none" h="62433" w="86355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" name="Google Shape;175;p6"/>
          <p:cNvSpPr txBox="1"/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rect b="b" l="l" r="r" t="t"/>
                <a:pathLst>
                  <a:path extrusionOk="0" h="31521" w="7478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rect b="b" l="l" r="r" t="t"/>
                <a:pathLst>
                  <a:path extrusionOk="0" h="33163" w="7479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flipH="1" rot="10800000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flipH="1" rot="10800000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7"/>
          <p:cNvSpPr txBox="1"/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5" name="Google Shape;205;p7"/>
          <p:cNvSpPr txBox="1"/>
          <p:nvPr>
            <p:ph idx="1" type="body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8"/>
          <p:cNvSpPr txBox="1"/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flipH="1" rot="-5400000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flipH="1" rot="-5400000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9"/>
          <p:cNvSpPr txBox="1"/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9"/>
          <p:cNvSpPr txBox="1"/>
          <p:nvPr>
            <p:ph idx="1" type="subTitle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1"/>
          <p:cNvSpPr txBox="1"/>
          <p:nvPr>
            <p:ph type="ctrTitle"/>
          </p:nvPr>
        </p:nvSpPr>
        <p:spPr>
          <a:xfrm>
            <a:off x="929225" y="1472125"/>
            <a:ext cx="6184200" cy="18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Soda Dispenser Circuit</a:t>
            </a:r>
            <a:endParaRPr/>
          </a:p>
        </p:txBody>
      </p:sp>
      <p:sp>
        <p:nvSpPr>
          <p:cNvPr id="861" name="Google Shape;861;p31"/>
          <p:cNvSpPr txBox="1"/>
          <p:nvPr>
            <p:ph idx="1" type="subTitle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CMPS4252- Jalen Lamb &amp; Kevin Godoy</a:t>
            </a:r>
            <a:endParaRPr/>
          </a:p>
        </p:txBody>
      </p:sp>
      <p:grpSp>
        <p:nvGrpSpPr>
          <p:cNvPr id="862" name="Google Shape;862;p31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3" name="Google Shape;863;p31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4" name="Google Shape;864;p31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1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6" name="Google Shape;866;p31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67" name="Google Shape;867;p31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" name="Google Shape;869;p31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0" name="Google Shape;870;p31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2" name="Google Shape;872;p31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3" name="Google Shape;873;p31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31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76" name="Google Shape;876;p3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" name="Google Shape;878;p31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79" name="Google Shape;879;p31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0" name="Google Shape;880;p31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rect b="b" l="l" r="r" t="t"/>
                <a:pathLst>
                  <a:path extrusionOk="0" fill="none" h="30092" w="60185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1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rect b="b" l="l" r="r" t="t"/>
                <a:pathLst>
                  <a:path extrusionOk="0" fill="none" h="11369" w="11977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1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rect b="b" l="l" r="r" t="t"/>
                <a:pathLst>
                  <a:path extrusionOk="0" h="1984" w="239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1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rect b="b" l="l" r="r" t="t"/>
                <a:pathLst>
                  <a:path extrusionOk="0" h="1984" w="2421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rect b="b" l="l" r="r" t="t"/>
                <a:pathLst>
                  <a:path extrusionOk="0" h="2003" w="239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1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rect b="b" l="l" r="r" t="t"/>
                <a:pathLst>
                  <a:path extrusionOk="0" fill="none" h="78665" w="78665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1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rect b="b" l="l" r="r" t="t"/>
                <a:pathLst>
                  <a:path extrusionOk="0" fill="none" h="55017" w="55018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1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rect b="b" l="l" r="r" t="t"/>
                <a:pathLst>
                  <a:path extrusionOk="0" fill="none" h="62433" w="62434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1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rect b="b" l="l" r="r" t="t"/>
                <a:pathLst>
                  <a:path extrusionOk="0" h="7564" w="9088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1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rect b="b" l="l" r="r" t="t"/>
                <a:pathLst>
                  <a:path extrusionOk="0" fill="none" h="12190" w="1216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1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rect b="b" l="l" r="r" t="t"/>
                <a:pathLst>
                  <a:path extrusionOk="0" h="1990" w="2128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1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rect b="b" l="l" r="r" t="t"/>
                <a:pathLst>
                  <a:path extrusionOk="0" h="1984" w="239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92" name="Google Shape;892;p31"/>
            <p:cNvCxnSpPr/>
            <p:nvPr/>
          </p:nvCxnSpPr>
          <p:spPr>
            <a:xfrm flipH="1" rot="10800000">
              <a:off x="8619300" y="2589850"/>
              <a:ext cx="912300" cy="912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2"/>
          <p:cNvSpPr txBox="1"/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/>
          </a:p>
        </p:txBody>
      </p:sp>
      <p:pic>
        <p:nvPicPr>
          <p:cNvPr id="898" name="Google Shape;8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75" y="1242650"/>
            <a:ext cx="4969325" cy="382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900" y="1242650"/>
            <a:ext cx="1181925" cy="11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8325" y="3739675"/>
            <a:ext cx="1209500" cy="13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5900" y="2424575"/>
            <a:ext cx="1181925" cy="13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300" y="267625"/>
            <a:ext cx="4656749" cy="46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425" y="1057325"/>
            <a:ext cx="3085750" cy="31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34"/>
          <p:cNvSpPr txBox="1"/>
          <p:nvPr/>
        </p:nvSpPr>
        <p:spPr>
          <a:xfrm>
            <a:off x="365425" y="10243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State Encoding Table</a:t>
            </a:r>
            <a:endParaRPr b="1"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5"/>
          <p:cNvSpPr txBox="1"/>
          <p:nvPr>
            <p:ph type="title"/>
          </p:nvPr>
        </p:nvSpPr>
        <p:spPr>
          <a:xfrm>
            <a:off x="106350" y="1435900"/>
            <a:ext cx="2610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Table</a:t>
            </a:r>
            <a:endParaRPr/>
          </a:p>
        </p:txBody>
      </p:sp>
      <p:pic>
        <p:nvPicPr>
          <p:cNvPr id="918" name="Google Shape;9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925" y="43600"/>
            <a:ext cx="3764876" cy="50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6"/>
          <p:cNvSpPr txBox="1"/>
          <p:nvPr>
            <p:ph idx="6" type="title"/>
          </p:nvPr>
        </p:nvSpPr>
        <p:spPr>
          <a:xfrm>
            <a:off x="364050" y="74725"/>
            <a:ext cx="5365800" cy="2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State Encoding</a:t>
            </a:r>
            <a:endParaRPr/>
          </a:p>
        </p:txBody>
      </p:sp>
      <p:grpSp>
        <p:nvGrpSpPr>
          <p:cNvPr id="924" name="Google Shape;924;p36"/>
          <p:cNvGrpSpPr/>
          <p:nvPr/>
        </p:nvGrpSpPr>
        <p:grpSpPr>
          <a:xfrm>
            <a:off x="6673825" y="1829350"/>
            <a:ext cx="2649775" cy="3476500"/>
            <a:chOff x="6528600" y="1774925"/>
            <a:chExt cx="2649775" cy="3476500"/>
          </a:xfrm>
        </p:grpSpPr>
        <p:sp>
          <p:nvSpPr>
            <p:cNvPr id="925" name="Google Shape;925;p36"/>
            <p:cNvSpPr/>
            <p:nvPr/>
          </p:nvSpPr>
          <p:spPr>
            <a:xfrm>
              <a:off x="6737575" y="331445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0" y="2007"/>
                  </a:moveTo>
                  <a:cubicBezTo>
                    <a:pt x="0" y="3831"/>
                    <a:pt x="2189" y="4712"/>
                    <a:pt x="3465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0" y="913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6825725" y="2420825"/>
              <a:ext cx="2342775" cy="913400"/>
            </a:xfrm>
            <a:custGeom>
              <a:rect b="b" l="l" r="r" t="t"/>
              <a:pathLst>
                <a:path extrusionOk="0" fill="none" h="36536" w="93711">
                  <a:moveTo>
                    <a:pt x="0" y="36536"/>
                  </a:moveTo>
                  <a:lnTo>
                    <a:pt x="36262" y="0"/>
                  </a:lnTo>
                  <a:lnTo>
                    <a:pt x="93710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6632700" y="1774925"/>
              <a:ext cx="2545675" cy="1481800"/>
            </a:xfrm>
            <a:custGeom>
              <a:rect b="b" l="l" r="r" t="t"/>
              <a:pathLst>
                <a:path extrusionOk="0" fill="none" h="59272" w="101827">
                  <a:moveTo>
                    <a:pt x="1" y="59272"/>
                  </a:moveTo>
                  <a:lnTo>
                    <a:pt x="25442" y="59272"/>
                  </a:lnTo>
                  <a:lnTo>
                    <a:pt x="25442" y="33435"/>
                  </a:lnTo>
                  <a:lnTo>
                    <a:pt x="66871" y="33435"/>
                  </a:lnTo>
                  <a:lnTo>
                    <a:pt x="66871" y="0"/>
                  </a:lnTo>
                  <a:lnTo>
                    <a:pt x="10182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6528600" y="3209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6789250" y="2050750"/>
              <a:ext cx="2389125" cy="955975"/>
            </a:xfrm>
            <a:custGeom>
              <a:rect b="b" l="l" r="r" t="t"/>
              <a:pathLst>
                <a:path extrusionOk="0" fill="none" h="38239" w="95565">
                  <a:moveTo>
                    <a:pt x="0" y="38238"/>
                  </a:moveTo>
                  <a:lnTo>
                    <a:pt x="37843" y="1"/>
                  </a:lnTo>
                  <a:lnTo>
                    <a:pt x="95564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6699575" y="29915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6737575" y="35948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0" y="2706"/>
                  </a:moveTo>
                  <a:cubicBezTo>
                    <a:pt x="0" y="913"/>
                    <a:pt x="2189" y="1"/>
                    <a:pt x="3465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0" y="3830"/>
                    <a:pt x="0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6825725" y="3692125"/>
              <a:ext cx="2342775" cy="913400"/>
            </a:xfrm>
            <a:custGeom>
              <a:rect b="b" l="l" r="r" t="t"/>
              <a:pathLst>
                <a:path extrusionOk="0" fill="none" h="36536" w="93711">
                  <a:moveTo>
                    <a:pt x="0" y="0"/>
                  </a:moveTo>
                  <a:lnTo>
                    <a:pt x="36262" y="36536"/>
                  </a:lnTo>
                  <a:lnTo>
                    <a:pt x="93710" y="36536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6632700" y="3769625"/>
              <a:ext cx="2545675" cy="1481800"/>
            </a:xfrm>
            <a:custGeom>
              <a:rect b="b" l="l" r="r" t="t"/>
              <a:pathLst>
                <a:path extrusionOk="0" fill="none" h="59272" w="101827">
                  <a:moveTo>
                    <a:pt x="1" y="1"/>
                  </a:moveTo>
                  <a:lnTo>
                    <a:pt x="25442" y="1"/>
                  </a:lnTo>
                  <a:lnTo>
                    <a:pt x="25442" y="25837"/>
                  </a:lnTo>
                  <a:lnTo>
                    <a:pt x="66871" y="25837"/>
                  </a:lnTo>
                  <a:lnTo>
                    <a:pt x="66871" y="59272"/>
                  </a:lnTo>
                  <a:lnTo>
                    <a:pt x="101826" y="59272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6528600" y="36997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6789250" y="4019625"/>
              <a:ext cx="2389125" cy="956725"/>
            </a:xfrm>
            <a:custGeom>
              <a:rect b="b" l="l" r="r" t="t"/>
              <a:pathLst>
                <a:path extrusionOk="0" fill="none" h="38269" w="95565">
                  <a:moveTo>
                    <a:pt x="0" y="1"/>
                  </a:moveTo>
                  <a:lnTo>
                    <a:pt x="37843" y="38269"/>
                  </a:lnTo>
                  <a:lnTo>
                    <a:pt x="95564" y="38269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6699575" y="39178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1" y="2706"/>
                  </a:moveTo>
                  <a:cubicBezTo>
                    <a:pt x="1" y="913"/>
                    <a:pt x="2189" y="1"/>
                    <a:pt x="3466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1" y="3831"/>
                    <a:pt x="1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7" name="Google Shape;9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4700"/>
            <a:ext cx="3571875" cy="44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875" y="2491850"/>
            <a:ext cx="3024975" cy="26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7"/>
          <p:cNvSpPr txBox="1"/>
          <p:nvPr>
            <p:ph type="title"/>
          </p:nvPr>
        </p:nvSpPr>
        <p:spPr>
          <a:xfrm>
            <a:off x="1583725" y="0"/>
            <a:ext cx="57321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next logic gates</a:t>
            </a:r>
            <a:endParaRPr/>
          </a:p>
        </p:txBody>
      </p:sp>
      <p:pic>
        <p:nvPicPr>
          <p:cNvPr id="944" name="Google Shape;9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425" y="607250"/>
            <a:ext cx="5226425" cy="45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38"/>
          <p:cNvGrpSpPr/>
          <p:nvPr/>
        </p:nvGrpSpPr>
        <p:grpSpPr>
          <a:xfrm flipH="1" rot="10800000">
            <a:off x="-12" y="4038425"/>
            <a:ext cx="2249325" cy="1657325"/>
            <a:chOff x="746475" y="-443725"/>
            <a:chExt cx="2249325" cy="1657325"/>
          </a:xfrm>
        </p:grpSpPr>
        <p:sp>
          <p:nvSpPr>
            <p:cNvPr id="950" name="Google Shape;950;p38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38"/>
          <p:cNvGrpSpPr/>
          <p:nvPr/>
        </p:nvGrpSpPr>
        <p:grpSpPr>
          <a:xfrm flipH="1" rot="10800000">
            <a:off x="6903038" y="4038425"/>
            <a:ext cx="2240950" cy="1657325"/>
            <a:chOff x="4603700" y="-443725"/>
            <a:chExt cx="2240950" cy="1657325"/>
          </a:xfrm>
        </p:grpSpPr>
        <p:sp>
          <p:nvSpPr>
            <p:cNvPr id="953" name="Google Shape;953;p38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5" name="Google Shape;9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740" y="893575"/>
            <a:ext cx="5908526" cy="30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38"/>
          <p:cNvSpPr txBox="1"/>
          <p:nvPr/>
        </p:nvSpPr>
        <p:spPr>
          <a:xfrm>
            <a:off x="2741263" y="0"/>
            <a:ext cx="366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 table</a:t>
            </a:r>
            <a:endParaRPr b="1" sz="3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9"/>
          <p:cNvSpPr txBox="1"/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39"/>
          <p:cNvSpPr txBox="1"/>
          <p:nvPr>
            <p:ph idx="1" type="subTitle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3" name="Google Shape;9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53389" y="-1560413"/>
            <a:ext cx="4822600" cy="814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